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5"/>
  </p:notesMasterIdLst>
  <p:sldIdLst>
    <p:sldId id="256" r:id="rId2"/>
    <p:sldId id="260" r:id="rId3"/>
    <p:sldId id="291" r:id="rId4"/>
    <p:sldId id="288" r:id="rId5"/>
    <p:sldId id="289" r:id="rId6"/>
    <p:sldId id="300" r:id="rId7"/>
    <p:sldId id="299" r:id="rId8"/>
    <p:sldId id="301" r:id="rId9"/>
    <p:sldId id="302" r:id="rId10"/>
    <p:sldId id="303" r:id="rId11"/>
    <p:sldId id="285" r:id="rId12"/>
    <p:sldId id="304" r:id="rId13"/>
    <p:sldId id="297" r:id="rId14"/>
  </p:sldIdLst>
  <p:sldSz cx="9144000" cy="5143500" type="screen16x9"/>
  <p:notesSz cx="6858000" cy="9144000"/>
  <p:embeddedFontLst>
    <p:embeddedFont>
      <p:font typeface="Gill Sans MT" panose="020B0502020104020203" pitchFamily="34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4690"/>
  </p:normalViewPr>
  <p:slideViewPr>
    <p:cSldViewPr snapToGrid="0">
      <p:cViewPr varScale="1">
        <p:scale>
          <a:sx n="200" d="100"/>
          <a:sy n="200" d="100"/>
        </p:scale>
        <p:origin x="1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8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68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80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1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3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2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3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9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10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9c23c03d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9c23c03d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72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061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824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314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98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388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868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63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8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28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20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8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393940" y="2235752"/>
            <a:ext cx="6356119" cy="671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NovelComix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45571" y="3115726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Group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Damien Tan Lek </a:t>
            </a:r>
            <a:r>
              <a:rPr lang="en" sz="1800" dirty="0" err="1"/>
              <a:t>Khee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Lim Pau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Ooi</a:t>
            </a:r>
            <a:r>
              <a:rPr lang="en" sz="1800" dirty="0"/>
              <a:t> Ying </a:t>
            </a:r>
            <a:r>
              <a:rPr lang="en" sz="1800" dirty="0" err="1"/>
              <a:t>Jie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A7959-FABD-40C3-B1DE-51013A3A478B}"/>
              </a:ext>
            </a:extLst>
          </p:cNvPr>
          <p:cNvSpPr txBox="1"/>
          <p:nvPr/>
        </p:nvSpPr>
        <p:spPr>
          <a:xfrm>
            <a:off x="611132" y="308174"/>
            <a:ext cx="59079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6002CEM Mobile App 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7148" y="246414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profile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5999608" y="161701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When the profile icon in the home page is clicked, users will be directed to this page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Users can only modify full name, username, gender and birth date</a:t>
            </a:r>
          </a:p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Email address could not be modify and it is based on the email registered to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F818-070C-EA63-D106-10A3BDD7E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400" spc="200"/>
              <a:t>Firebase</a:t>
            </a:r>
            <a:br>
              <a:rPr lang="en-US" sz="2400" spc="200"/>
            </a:br>
            <a:r>
              <a:rPr lang="en-US" sz="2400" spc="200"/>
              <a:t>authenticator</a:t>
            </a:r>
            <a:endParaRPr lang="en-US" sz="2400" spc="200" dirty="0"/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Roboto"/>
              </a:rPr>
              <a:t>Firebase authenticator is used for login and signup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CA025-29DC-1935-A791-749E0EFE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1" y="987365"/>
            <a:ext cx="6226593" cy="39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A9B02E-B665-5010-6695-F972BF07B1D2}"/>
              </a:ext>
            </a:extLst>
          </p:cNvPr>
          <p:cNvSpPr txBox="1">
            <a:spLocks/>
          </p:cNvSpPr>
          <p:nvPr/>
        </p:nvSpPr>
        <p:spPr bwMode="black">
          <a:xfrm>
            <a:off x="219877" y="91910"/>
            <a:ext cx="8763137" cy="6808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Firebase </a:t>
            </a:r>
            <a:r>
              <a:rPr kumimoji="0" lang="en-US" sz="2400" b="0" i="0" u="none" strike="noStrike" kern="1200" cap="all" spc="20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firestore</a:t>
            </a:r>
            <a:endParaRPr kumimoji="0" lang="en-US" sz="2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7" name="Google Shape;647;p19">
            <a:extLst>
              <a:ext uri="{FF2B5EF4-FFF2-40B4-BE49-F238E27FC236}">
                <a16:creationId xmlns:a16="http://schemas.microsoft.com/office/drawing/2014/main" id="{F8A766C4-E10B-6FC0-B2F9-9A89E0E241F5}"/>
              </a:ext>
            </a:extLst>
          </p:cNvPr>
          <p:cNvSpPr txBox="1"/>
          <p:nvPr/>
        </p:nvSpPr>
        <p:spPr>
          <a:xfrm>
            <a:off x="160986" y="1437233"/>
            <a:ext cx="2566535" cy="212952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Gill Sans MT" panose="020B0502020104020203"/>
                <a:sym typeface="Roboto"/>
              </a:rPr>
              <a:t>Firestore</a:t>
            </a:r>
            <a:r>
              <a:rPr lang="en-US" dirty="0">
                <a:solidFill>
                  <a:srgbClr val="000000"/>
                </a:solidFill>
                <a:latin typeface="Gill Sans MT" panose="020B0502020104020203"/>
                <a:sym typeface="Roboto"/>
              </a:rPr>
              <a:t> is used to store user details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D4A8A0-DF12-4F3E-1518-F1034A86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21" y="999455"/>
            <a:ext cx="6255493" cy="365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1" y="480060"/>
            <a:ext cx="8183898" cy="347014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47" y="603504"/>
            <a:ext cx="7934706" cy="3223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BDBD-2B57-AD67-2C5C-F3D3F9F06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046" y="966977"/>
            <a:ext cx="7228833" cy="25044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7089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206154" y="2825570"/>
            <a:ext cx="3075871" cy="6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User greeted with the login page on app </a:t>
            </a:r>
            <a:r>
              <a:rPr lang="en-MY" sz="16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lang="en-MY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 inputs will be required to login to the app</a:t>
            </a:r>
          </a:p>
          <a:p>
            <a:pPr marL="285750" indent="-285750" defTabSz="2971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Sign up button will direct users to the sign 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00F0-C401-02AB-E653-1684C413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98" y="0"/>
            <a:ext cx="26117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Sign up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Users could enter login details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All fields are required to successfully register an account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An option for users to go back to the login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12579C-2183-C6B7-9ED3-B89279A3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23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7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Home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Displays and recommends the ongoing comics and novels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Bottom navigation bar for ease of use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Profile button directs users to the profile page</a:t>
            </a:r>
          </a:p>
          <a:p>
            <a:pPr marL="285750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Roboto"/>
              </a:rPr>
              <a:t>Log out button on the top right of the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17145-6556-89B1-DD7B-A0158CAE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02" y="0"/>
            <a:ext cx="2585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600" spc="200">
                <a:solidFill>
                  <a:schemeClr val="bg1"/>
                </a:solidFill>
              </a:rPr>
              <a:t>Bookmark</a:t>
            </a:r>
            <a:br>
              <a:rPr lang="en-US" sz="2600" spc="200">
                <a:solidFill>
                  <a:schemeClr val="bg1"/>
                </a:solidFill>
              </a:rPr>
            </a:br>
            <a:r>
              <a:rPr lang="en-US" sz="2600" spc="20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138418" y="1978533"/>
            <a:ext cx="2522981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Roboto"/>
              </a:rPr>
              <a:t>Displays all users’ </a:t>
            </a:r>
            <a:r>
              <a:rPr lang="en-US" dirty="0" err="1">
                <a:solidFill>
                  <a:schemeClr val="bg1"/>
                </a:solidFill>
                <a:sym typeface="Roboto"/>
              </a:rPr>
              <a:t>favourite</a:t>
            </a:r>
            <a:r>
              <a:rPr lang="en-US" dirty="0">
                <a:solidFill>
                  <a:schemeClr val="bg1"/>
                </a:solidFill>
                <a:sym typeface="Roboto"/>
              </a:rPr>
              <a:t> comics or novels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BA60F-FC53-8397-6671-1B126E7A0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"/>
          <a:stretch/>
        </p:blipFill>
        <p:spPr>
          <a:xfrm>
            <a:off x="1526834" y="0"/>
            <a:ext cx="2599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comics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manga icon in the nav bar is clicked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sym typeface="Roboto"/>
              </a:rPr>
              <a:t>Mangas</a:t>
            </a:r>
            <a:r>
              <a:rPr lang="en-US" sz="1600" dirty="0">
                <a:solidFill>
                  <a:srgbClr val="FFFFFF"/>
                </a:solidFill>
                <a:sym typeface="Roboto"/>
              </a:rPr>
              <a:t> will be categorized in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0E63F-59B7-09DC-8D49-32C16AEEE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23168" y="0"/>
            <a:ext cx="2588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Novel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Users will be directed to this page when the novel icon in the nav bar is clicked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sym typeface="Roboto"/>
              </a:rPr>
              <a:t>Novels are categorized based on genres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DC149-5AE6-E118-487A-1BD01BB5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Catalogue list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D982C-407E-FD4D-FFAE-DFB72DE39DBE}"/>
              </a:ext>
            </a:extLst>
          </p:cNvPr>
          <p:cNvSpPr txBox="1"/>
          <p:nvPr/>
        </p:nvSpPr>
        <p:spPr>
          <a:xfrm>
            <a:off x="275898" y="1978533"/>
            <a:ext cx="2936383" cy="279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this page when they selected one of the genres from the comics or novels page</a:t>
            </a:r>
          </a:p>
          <a:p>
            <a:pPr marL="285750" indent="-28575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sym typeface="Roboto"/>
              </a:rPr>
              <a:t>Users will be directed to the book details page when they click on one of the 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F689C-5833-9C2E-2477-EF7ADB9A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82" y="0"/>
            <a:ext cx="25817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2" name="Rectangle 65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6138419" y="482600"/>
            <a:ext cx="2522980" cy="12960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vert="horz" wrap="square" lIns="182880" tIns="182880" rIns="182880" bIns="182880" rtlCol="0" anchor="ctr" anchorCtr="0">
            <a:normAutofit fontScale="90000"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2800" spc="200" dirty="0">
                <a:solidFill>
                  <a:schemeClr val="bg1"/>
                </a:solidFill>
              </a:rPr>
              <a:t>Book details</a:t>
            </a:r>
            <a:br>
              <a:rPr lang="en-US" sz="2800" spc="200" dirty="0">
                <a:solidFill>
                  <a:schemeClr val="bg1"/>
                </a:solidFill>
              </a:rPr>
            </a:br>
            <a:r>
              <a:rPr lang="en-US" sz="2800" spc="200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47" name="Google Shape;647;p19"/>
          <p:cNvSpPr txBox="1"/>
          <p:nvPr/>
        </p:nvSpPr>
        <p:spPr>
          <a:xfrm>
            <a:off x="6008716" y="1848831"/>
            <a:ext cx="2798059" cy="2586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sym typeface="Roboto"/>
              </a:rPr>
              <a:t>Displays the details of a specific book that the user selected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7B13E-D3DF-6484-EE6E-4EA1ACA94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5" y="0"/>
            <a:ext cx="2598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456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{498C1C64-44BF-3B4E-996B-06AFF1F61906}tf10001120</Template>
  <TotalTime>234</TotalTime>
  <Words>307</Words>
  <Application>Microsoft Macintosh PowerPoint</Application>
  <PresentationFormat>On-screen Show (16:9)</PresentationFormat>
  <Paragraphs>43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 MT</vt:lpstr>
      <vt:lpstr>Roboto</vt:lpstr>
      <vt:lpstr>Arial</vt:lpstr>
      <vt:lpstr>Parcel</vt:lpstr>
      <vt:lpstr>NovelComix</vt:lpstr>
      <vt:lpstr>Login Page</vt:lpstr>
      <vt:lpstr>Sign up Page</vt:lpstr>
      <vt:lpstr>Home Page</vt:lpstr>
      <vt:lpstr>Bookmark Page</vt:lpstr>
      <vt:lpstr>comics Page</vt:lpstr>
      <vt:lpstr>Novel Page</vt:lpstr>
      <vt:lpstr>Catalogue list Page</vt:lpstr>
      <vt:lpstr>Book details Page</vt:lpstr>
      <vt:lpstr>profile Page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Damien Tan Lek Khee</cp:lastModifiedBy>
  <cp:revision>34</cp:revision>
  <dcterms:modified xsi:type="dcterms:W3CDTF">2023-06-22T05:27:38Z</dcterms:modified>
</cp:coreProperties>
</file>